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8" r:id="rId3"/>
    <p:sldId id="257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4" r:id="rId29"/>
    <p:sldId id="283" r:id="rId30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jpeg>
</file>

<file path=ppt/media/image11.jpe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72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80844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1884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20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630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0843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5943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461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5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94874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97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186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559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203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607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66431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ADAFBCD-FCAE-46F7-A3ED-20AB77C8B20F}" type="datetimeFigureOut">
              <a:rPr lang="es-PE" smtClean="0"/>
              <a:t>24/11/2016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26788DC-4CFF-44EE-B82E-35CADDC4545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6616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/>
              <a:t>Ubícalo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PE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Proyecto realizado por “</a:t>
            </a:r>
            <a:r>
              <a:rPr lang="es-PE" sz="2000" u="sng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Luminous</a:t>
            </a:r>
            <a:r>
              <a:rPr lang="es-PE" sz="2000" u="sng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”</a:t>
            </a:r>
          </a:p>
          <a:p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2795430" y="4162258"/>
            <a:ext cx="2407636" cy="11514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PE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Cutipa</a:t>
            </a:r>
            <a:r>
              <a:rPr lang="es-PE" sz="1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Arias, Helmut E.</a:t>
            </a:r>
          </a:p>
          <a:p>
            <a:pPr algn="l"/>
            <a:r>
              <a:rPr lang="es-PE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Kina</a:t>
            </a:r>
            <a:r>
              <a:rPr lang="es-PE" sz="1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PE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Kina</a:t>
            </a:r>
            <a:r>
              <a:rPr lang="es-PE" sz="1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Ken M.</a:t>
            </a:r>
          </a:p>
          <a:p>
            <a:pPr algn="l"/>
            <a:r>
              <a:rPr lang="es-PE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Véliz</a:t>
            </a:r>
            <a:r>
              <a:rPr lang="es-PE" sz="1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Huamán, Luis F.</a:t>
            </a:r>
          </a:p>
          <a:p>
            <a:pPr algn="l"/>
            <a:endParaRPr lang="es-PE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450705"/>
              </p:ext>
            </p:extLst>
          </p:nvPr>
        </p:nvGraphicFramePr>
        <p:xfrm>
          <a:off x="1295400" y="2557463"/>
          <a:ext cx="96012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>
                  <a:extLst>
                    <a:ext uri="{9D8B030D-6E8A-4147-A177-3AD203B41FA5}">
                      <a16:colId xmlns="" xmlns:a16="http://schemas.microsoft.com/office/drawing/2014/main" val="3379833626"/>
                    </a:ext>
                  </a:extLst>
                </a:gridCol>
                <a:gridCol w="4800600">
                  <a:extLst>
                    <a:ext uri="{9D8B030D-6E8A-4147-A177-3AD203B41FA5}">
                      <a16:colId xmlns="" xmlns:a16="http://schemas.microsoft.com/office/drawing/2014/main" val="2748040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124075" algn="l"/>
                        </a:tabLs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Numero de Requerimiento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Descripción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52942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RF010</a:t>
                      </a:r>
                      <a:endParaRPr lang="es-PE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adquirir los planes de venta del establecimiento seleccionado.</a:t>
                      </a:r>
                      <a:endParaRPr lang="es-PE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576024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RF011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generar un código QR por la compra asociada.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570935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RF012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al asociado modificar su perfil.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433316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RF013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al asociado actualizar información del establecimiento asociado.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315275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RF014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al asociado ingresar planes de venta al establecimiento asociado.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569482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RF015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al asociado visualizar el estado de gestión de establecimiento.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5842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RF016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al administrador manejar las diferentes entidades de negocio.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0126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510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Requerimientos no funcionales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419422"/>
              </p:ext>
            </p:extLst>
          </p:nvPr>
        </p:nvGraphicFramePr>
        <p:xfrm>
          <a:off x="1295400" y="2557463"/>
          <a:ext cx="96012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>
                  <a:extLst>
                    <a:ext uri="{9D8B030D-6E8A-4147-A177-3AD203B41FA5}">
                      <a16:colId xmlns="" xmlns:a16="http://schemas.microsoft.com/office/drawing/2014/main" val="3247541984"/>
                    </a:ext>
                  </a:extLst>
                </a:gridCol>
                <a:gridCol w="4800600">
                  <a:extLst>
                    <a:ext uri="{9D8B030D-6E8A-4147-A177-3AD203B41FA5}">
                      <a16:colId xmlns="" xmlns:a16="http://schemas.microsoft.com/office/drawing/2014/main" val="34187119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124075" algn="l"/>
                        </a:tabLs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Numero de Requerimiento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Descripción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78937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RF001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deberá realizarse para una plataforma .Net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656090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RF002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deberá ser creada para un entorno web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53238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RF003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deberá tener una conexiona base de datos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05804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usará una base de datos SQL Server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79175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deberá soportar la conexión con las </a:t>
                      </a:r>
                      <a:r>
                        <a:rPr lang="es-PE" sz="1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API’s</a:t>
                      </a: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de redes sociales correspondientes. 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536031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06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256756"/>
              </p:ext>
            </p:extLst>
          </p:nvPr>
        </p:nvGraphicFramePr>
        <p:xfrm>
          <a:off x="1295400" y="2557463"/>
          <a:ext cx="96012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>
                  <a:extLst>
                    <a:ext uri="{9D8B030D-6E8A-4147-A177-3AD203B41FA5}">
                      <a16:colId xmlns="" xmlns:a16="http://schemas.microsoft.com/office/drawing/2014/main" val="1396173218"/>
                    </a:ext>
                  </a:extLst>
                </a:gridCol>
                <a:gridCol w="4800600">
                  <a:extLst>
                    <a:ext uri="{9D8B030D-6E8A-4147-A177-3AD203B41FA5}">
                      <a16:colId xmlns="" xmlns:a16="http://schemas.microsoft.com/office/drawing/2014/main" val="2481308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124075" algn="l"/>
                        </a:tabLs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Numero de Requerimiento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Descripción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53787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RF006</a:t>
                      </a:r>
                      <a:endParaRPr lang="es-PE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funcionará con conexión a internet</a:t>
                      </a:r>
                      <a:endParaRPr lang="es-PE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18862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RF007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debe usar el API de Google maps.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49834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RF008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exportará los datos por medio de la red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46022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RF009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tendrá un mismo diseño manejado para distintos tamaños de pantalla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32647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RF010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será soportado por los sistemas operativos de Microsoft mayores a Windows XP.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531284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RF011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Sistema debe trabajar con un ancho de banda de 1.5 Mbps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060688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6622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Diagrama de casos de uso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808" y="2557463"/>
            <a:ext cx="9372599" cy="3317875"/>
          </a:xfrm>
        </p:spPr>
      </p:pic>
    </p:spTree>
    <p:extLst>
      <p:ext uri="{BB962C8B-B14F-4D97-AF65-F5344CB8AC3E}">
        <p14:creationId xmlns:p14="http://schemas.microsoft.com/office/powerpoint/2010/main" val="1219388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Diagrama Entidad-Relación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823" y="2557463"/>
            <a:ext cx="8906608" cy="3317875"/>
          </a:xfrm>
        </p:spPr>
      </p:pic>
    </p:spTree>
    <p:extLst>
      <p:ext uri="{BB962C8B-B14F-4D97-AF65-F5344CB8AC3E}">
        <p14:creationId xmlns:p14="http://schemas.microsoft.com/office/powerpoint/2010/main" val="2717712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err="1"/>
              <a:t>Mockups</a:t>
            </a:r>
            <a:endParaRPr lang="es-PE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2249139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358028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6778" y="2557463"/>
            <a:ext cx="5898444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81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258117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444371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dirty="0"/>
              <a:t>Ubícalo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759449"/>
            <a:ext cx="4290484" cy="3009743"/>
          </a:xfrm>
        </p:spPr>
      </p:pic>
      <p:sp>
        <p:nvSpPr>
          <p:cNvPr id="5" name="CuadroTexto 4"/>
          <p:cNvSpPr txBox="1"/>
          <p:nvPr/>
        </p:nvSpPr>
        <p:spPr>
          <a:xfrm>
            <a:off x="5740401" y="2660649"/>
            <a:ext cx="51561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El proyecto trata de un aplicativo web que facilita la ubicación y compra de productos y servicios de establecimientos cercanos al lugar donde te encuentras. Para esto se ayuda con geolocalización y uso de </a:t>
            </a:r>
            <a:r>
              <a:rPr lang="es-PE" dirty="0" err="1"/>
              <a:t>API’s</a:t>
            </a:r>
            <a:r>
              <a:rPr lang="es-PE" dirty="0"/>
              <a:t>. Además, el aplicativo integra tres tipos de usuarios, los cuales son: Cliente, Asociado y Administrador.</a:t>
            </a:r>
          </a:p>
        </p:txBody>
      </p:sp>
    </p:spTree>
    <p:extLst>
      <p:ext uri="{BB962C8B-B14F-4D97-AF65-F5344CB8AC3E}">
        <p14:creationId xmlns:p14="http://schemas.microsoft.com/office/powerpoint/2010/main" val="215324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4093949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781174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9996928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684667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556119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2154329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3844916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338" y="2557463"/>
            <a:ext cx="5901324" cy="3317875"/>
          </a:xfrm>
        </p:spPr>
      </p:pic>
    </p:spTree>
    <p:extLst>
      <p:ext uri="{BB962C8B-B14F-4D97-AF65-F5344CB8AC3E}">
        <p14:creationId xmlns:p14="http://schemas.microsoft.com/office/powerpoint/2010/main" val="403131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Gestión </a:t>
            </a:r>
            <a:r>
              <a:rPr lang="es-ES" dirty="0" smtClean="0"/>
              <a:t>de la configuración.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756" y="2277188"/>
            <a:ext cx="2439472" cy="387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452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¡Gracias!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2398" y="4485662"/>
            <a:ext cx="6815669" cy="1320802"/>
          </a:xfrm>
        </p:spPr>
        <p:txBody>
          <a:bodyPr>
            <a:normAutofit/>
          </a:bodyPr>
          <a:lstStyle/>
          <a:p>
            <a:r>
              <a:rPr lang="es-PE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Ubícalo</a:t>
            </a:r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P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8075767" y="4978399"/>
            <a:ext cx="1712176" cy="3353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PE" sz="18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Luminous</a:t>
            </a:r>
            <a:r>
              <a:rPr lang="es-PE" sz="1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- 2016</a:t>
            </a:r>
          </a:p>
          <a:p>
            <a:pPr algn="l"/>
            <a:endParaRPr lang="es-PE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01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¿</a:t>
            </a:r>
            <a:r>
              <a:rPr lang="es-PE" dirty="0" smtClean="0"/>
              <a:t>Cuál </a:t>
            </a:r>
            <a:r>
              <a:rPr lang="es-PE" dirty="0"/>
              <a:t>en la problema?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10" y="2659063"/>
            <a:ext cx="3176688" cy="3317875"/>
          </a:xfrm>
        </p:spPr>
      </p:pic>
      <p:sp>
        <p:nvSpPr>
          <p:cNvPr id="5" name="CuadroTexto 4"/>
          <p:cNvSpPr txBox="1"/>
          <p:nvPr/>
        </p:nvSpPr>
        <p:spPr>
          <a:xfrm>
            <a:off x="1295402" y="2659063"/>
            <a:ext cx="57149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/>
              <a:t>Las personas desean comprar productos o servicios, pero no saben en qué lugares pueden ofrecerse éstos, ni si ese encuentran disponibles o están agotados.</a:t>
            </a:r>
          </a:p>
        </p:txBody>
      </p:sp>
    </p:spTree>
    <p:extLst>
      <p:ext uri="{BB962C8B-B14F-4D97-AF65-F5344CB8AC3E}">
        <p14:creationId xmlns:p14="http://schemas.microsoft.com/office/powerpoint/2010/main" val="175536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</a:t>
            </a:r>
            <a:r>
              <a:rPr lang="es-PE" dirty="0" smtClean="0"/>
              <a:t>Solución</a:t>
            </a:r>
            <a:endParaRPr lang="es-PE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675996"/>
            <a:ext cx="3317875" cy="3317875"/>
          </a:xfrm>
        </p:spPr>
      </p:pic>
      <p:sp>
        <p:nvSpPr>
          <p:cNvPr id="5" name="CuadroTexto 4"/>
          <p:cNvSpPr txBox="1"/>
          <p:nvPr/>
        </p:nvSpPr>
        <p:spPr>
          <a:xfrm>
            <a:off x="5048519" y="2675996"/>
            <a:ext cx="58480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PE" sz="2800" dirty="0" smtClean="0"/>
              <a:t>“</a:t>
            </a:r>
            <a:r>
              <a:rPr lang="es-PE" sz="2800" dirty="0"/>
              <a:t>Ubícalo” </a:t>
            </a:r>
            <a:r>
              <a:rPr lang="es-PE" sz="2800" dirty="0" smtClean="0"/>
              <a:t>ofrece </a:t>
            </a:r>
            <a:r>
              <a:rPr lang="es-PE" sz="2800" dirty="0"/>
              <a:t>una serie de beneficios a los clientes para que puedan adquirir los productos o servicios que requieran con mucha más facilidad. </a:t>
            </a:r>
          </a:p>
        </p:txBody>
      </p:sp>
    </p:spTree>
    <p:extLst>
      <p:ext uri="{BB962C8B-B14F-4D97-AF65-F5344CB8AC3E}">
        <p14:creationId xmlns:p14="http://schemas.microsoft.com/office/powerpoint/2010/main" val="180952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PE" dirty="0"/>
              <a:t>Objetivo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1" y="2556932"/>
            <a:ext cx="4533899" cy="3318936"/>
          </a:xfrm>
        </p:spPr>
        <p:txBody>
          <a:bodyPr>
            <a:normAutofit fontScale="70000" lnSpcReduction="20000"/>
          </a:bodyPr>
          <a:lstStyle/>
          <a:p>
            <a:r>
              <a:rPr lang="es-PE" dirty="0"/>
              <a:t>Conectar a los clientes con los establecimientos a través del aplicativo web, para que mediante el uso de Google </a:t>
            </a:r>
            <a:r>
              <a:rPr lang="es-PE" dirty="0" err="1"/>
              <a:t>Maps</a:t>
            </a:r>
            <a:r>
              <a:rPr lang="es-PE" dirty="0"/>
              <a:t>, puedan visualizar los establecimientos que ofrecen productos o servicios más cercanos a su ubicación actual. Con esto, el cliente pasaría a ir directamente a recoger su producto o consumir su servicio adquirido. Por otro lado, los asociados deben poder ingresar también al sistema para gestionar los productos o servicios que ofrecen, y los administradores deberán registrar a los asociados y a los establecimientos, y enlazarlos, para que los asociados comiencen a gestionar sus productos y servicios.</a:t>
            </a:r>
          </a:p>
        </p:txBody>
      </p:sp>
      <p:pic>
        <p:nvPicPr>
          <p:cNvPr id="3076" name="Picture 4" descr="http://www.vidatres.cl/Portals/0/V3%20-%20Reembolso%20%E2%80%93%20Solo%20lo%20obtienes%20en%20Vida%20Tre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2486818"/>
            <a:ext cx="5243879" cy="345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58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Alcance del proyecto	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PE" dirty="0"/>
              <a:t>Las principales funcionalidades que se van a desarrollar, serán las siguientes:</a:t>
            </a:r>
          </a:p>
          <a:p>
            <a:pPr marL="0" indent="0">
              <a:buNone/>
            </a:pPr>
            <a:r>
              <a:rPr lang="es-PE" dirty="0" smtClean="0"/>
              <a:t>- Ubicar </a:t>
            </a:r>
            <a:r>
              <a:rPr lang="es-PE" dirty="0"/>
              <a:t>establecimientos mediante geolocalización.</a:t>
            </a:r>
          </a:p>
          <a:p>
            <a:pPr marL="0" indent="0">
              <a:buNone/>
            </a:pPr>
            <a:r>
              <a:rPr lang="es-PE" dirty="0" smtClean="0"/>
              <a:t>- Revisar </a:t>
            </a:r>
            <a:r>
              <a:rPr lang="es-PE" dirty="0"/>
              <a:t>productos de establecimientos.</a:t>
            </a:r>
          </a:p>
          <a:p>
            <a:pPr marL="0" indent="0">
              <a:buNone/>
            </a:pPr>
            <a:r>
              <a:rPr lang="es-PE" dirty="0" smtClean="0"/>
              <a:t>- Gestionar </a:t>
            </a:r>
            <a:r>
              <a:rPr lang="es-PE" dirty="0"/>
              <a:t>establecimientos.</a:t>
            </a:r>
          </a:p>
          <a:p>
            <a:pPr marL="0" indent="0">
              <a:buNone/>
            </a:pPr>
            <a:r>
              <a:rPr lang="es-PE" dirty="0" smtClean="0"/>
              <a:t>- Gestionar </a:t>
            </a:r>
            <a:r>
              <a:rPr lang="es-PE" dirty="0"/>
              <a:t>productos.</a:t>
            </a:r>
          </a:p>
          <a:p>
            <a:pPr marL="0" indent="0">
              <a:buNone/>
            </a:pPr>
            <a:r>
              <a:rPr lang="es-PE" dirty="0" smtClean="0"/>
              <a:t>- Gestionar </a:t>
            </a:r>
            <a:r>
              <a:rPr lang="es-PE" dirty="0"/>
              <a:t>usuarios.</a:t>
            </a:r>
          </a:p>
          <a:p>
            <a:pPr marL="0" indent="0">
              <a:buNone/>
            </a:pPr>
            <a:r>
              <a:rPr lang="es-PE" dirty="0" smtClean="0"/>
              <a:t>- Ingresar </a:t>
            </a:r>
            <a:r>
              <a:rPr lang="es-PE" dirty="0"/>
              <a:t>mediante redes sociales.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74216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WBS del Producto</a:t>
            </a:r>
          </a:p>
        </p:txBody>
      </p:sp>
      <p:pic>
        <p:nvPicPr>
          <p:cNvPr id="4" name="Marcador de contenido 3" descr="C:\Users\Usuario\Downloads\Evolucion de sofware\XXXX - Sistemas\WBS\UB_WBS_W01_Producto.jp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716" y="2590463"/>
            <a:ext cx="8950568" cy="31463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1571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WBS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2" y="2552169"/>
            <a:ext cx="9601196" cy="3318936"/>
          </a:xfrm>
        </p:spPr>
        <p:txBody>
          <a:bodyPr/>
          <a:lstStyle/>
          <a:p>
            <a:r>
              <a:rPr lang="es-PE" dirty="0"/>
              <a:t> </a:t>
            </a:r>
          </a:p>
        </p:txBody>
      </p:sp>
      <p:pic>
        <p:nvPicPr>
          <p:cNvPr id="1027" name="Picture 3" descr="APH_WBS_W02_Proyec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824" y="2552169"/>
            <a:ext cx="10398367" cy="3512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2395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Requerimientos funcionales</a:t>
            </a: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3531834"/>
              </p:ext>
            </p:extLst>
          </p:nvPr>
        </p:nvGraphicFramePr>
        <p:xfrm>
          <a:off x="1295400" y="2557463"/>
          <a:ext cx="9601200" cy="3421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>
                  <a:extLst>
                    <a:ext uri="{9D8B030D-6E8A-4147-A177-3AD203B41FA5}">
                      <a16:colId xmlns="" xmlns:a16="http://schemas.microsoft.com/office/drawing/2014/main" val="745837992"/>
                    </a:ext>
                  </a:extLst>
                </a:gridCol>
                <a:gridCol w="4800600">
                  <a:extLst>
                    <a:ext uri="{9D8B030D-6E8A-4147-A177-3AD203B41FA5}">
                      <a16:colId xmlns="" xmlns:a16="http://schemas.microsoft.com/office/drawing/2014/main" val="2638187318"/>
                    </a:ext>
                  </a:extLst>
                </a:gridCol>
              </a:tblGrid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2124075" algn="l"/>
                        </a:tabLst>
                      </a:pPr>
                      <a:r>
                        <a:rPr lang="es-PE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Numero de Requerimiento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Descripción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983124982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RF001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permitirá logearse en el sistema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994369290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RF002</a:t>
                      </a:r>
                      <a:endParaRPr lang="es-P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permitirá logearse mediante redes sociales al sistema.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523217215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RF003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 aplicación permitirá configurar tu perfil de usuario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361965146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RF004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realizar búsquedas de establecimientos.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34612258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RF005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listar establecimientos por preferencia.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036695774"/>
                  </a:ext>
                </a:extLst>
              </a:tr>
              <a:tr h="3313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RF006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ver establecimientos cercanos por medio de geolocalización.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618222310"/>
                  </a:ext>
                </a:extLst>
              </a:tr>
              <a:tr h="3671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RF007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seleccionar opciones de venta de un determinado establecimiento.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80070509"/>
                  </a:ext>
                </a:extLst>
              </a:tr>
              <a:tr h="3671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RF008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buscar los planes de venta de un determinado establecimiento.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599346767"/>
                  </a:ext>
                </a:extLst>
              </a:tr>
              <a:tr h="3671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RF009</a:t>
                      </a:r>
                      <a:endParaRPr lang="es-P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 sistema permitirá observar a detalle los planes de venta con información necesaria.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5500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0173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á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á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á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237</TotalTime>
  <Words>662</Words>
  <Application>Microsoft Office PowerPoint</Application>
  <PresentationFormat>Panorámica</PresentationFormat>
  <Paragraphs>95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Calibri</vt:lpstr>
      <vt:lpstr>Garamond</vt:lpstr>
      <vt:lpstr>Times New Roman</vt:lpstr>
      <vt:lpstr>Orgánico</vt:lpstr>
      <vt:lpstr>Ubícalo</vt:lpstr>
      <vt:lpstr>Ubícalo</vt:lpstr>
      <vt:lpstr>¿Cuál en la problema?</vt:lpstr>
      <vt:lpstr>La Solución</vt:lpstr>
      <vt:lpstr>Objetivo del proyecto</vt:lpstr>
      <vt:lpstr>Alcance del proyecto </vt:lpstr>
      <vt:lpstr>WBS del Producto</vt:lpstr>
      <vt:lpstr>WBS del Proyecto</vt:lpstr>
      <vt:lpstr>Requerimientos funcionales</vt:lpstr>
      <vt:lpstr>Presentación de PowerPoint</vt:lpstr>
      <vt:lpstr>Requerimientos no funcionales</vt:lpstr>
      <vt:lpstr>Presentación de PowerPoint</vt:lpstr>
      <vt:lpstr>Diagrama de casos de uso</vt:lpstr>
      <vt:lpstr>Diagrama Entidad-Relación</vt:lpstr>
      <vt:lpstr>Mockups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Gestión de la configuración.</vt:lpstr>
      <vt:lpstr>¡Gracias!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 Para Hoy ?</dc:title>
  <dc:creator>Yesferal Cueva</dc:creator>
  <cp:lastModifiedBy>Windows User</cp:lastModifiedBy>
  <cp:revision>32</cp:revision>
  <dcterms:created xsi:type="dcterms:W3CDTF">2015-10-03T22:26:00Z</dcterms:created>
  <dcterms:modified xsi:type="dcterms:W3CDTF">2016-11-25T00:37:35Z</dcterms:modified>
</cp:coreProperties>
</file>

<file path=docProps/thumbnail.jpeg>
</file>